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753600" cy="7302500"/>
  <p:notesSz cx="9753600" cy="730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01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04975" y="0"/>
            <a:ext cx="6543675" cy="391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38800" y="3073400"/>
            <a:ext cx="2209800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81775" y="5016500"/>
            <a:ext cx="16764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81225" y="4216400"/>
            <a:ext cx="7572375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86675" y="3178175"/>
            <a:ext cx="2066925" cy="6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6983" y="1473200"/>
            <a:ext cx="2899632" cy="337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CC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89400"/>
            <a:ext cx="6827520" cy="182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0F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0F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79575"/>
            <a:ext cx="4242816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79575"/>
            <a:ext cx="4242816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0F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1900" y="1025525"/>
            <a:ext cx="4749800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0F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79575"/>
            <a:ext cx="8778240" cy="481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791325"/>
            <a:ext cx="3121152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791325"/>
            <a:ext cx="2243328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791325"/>
            <a:ext cx="2243328" cy="36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gif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9" Type="http://schemas.openxmlformats.org/officeDocument/2006/relationships/image" Target="../media/image48.gif"/><Relationship Id="rId3" Type="http://schemas.openxmlformats.org/officeDocument/2006/relationships/image" Target="../media/image13.jpeg"/><Relationship Id="rId21" Type="http://schemas.openxmlformats.org/officeDocument/2006/relationships/image" Target="../media/image30.png"/><Relationship Id="rId34" Type="http://schemas.openxmlformats.org/officeDocument/2006/relationships/image" Target="../media/image43.jpeg"/><Relationship Id="rId42" Type="http://schemas.openxmlformats.org/officeDocument/2006/relationships/image" Target="../media/image51.jpeg"/><Relationship Id="rId47" Type="http://schemas.openxmlformats.org/officeDocument/2006/relationships/image" Target="../media/image56.png"/><Relationship Id="rId7" Type="http://schemas.openxmlformats.org/officeDocument/2006/relationships/image" Target="../media/image17.gif"/><Relationship Id="rId12" Type="http://schemas.openxmlformats.org/officeDocument/2006/relationships/hyperlink" Target="http://helpareporter.com/" TargetMode="External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38" Type="http://schemas.openxmlformats.org/officeDocument/2006/relationships/image" Target="../media/image47.jpeg"/><Relationship Id="rId46" Type="http://schemas.openxmlformats.org/officeDocument/2006/relationships/image" Target="../media/image55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gif"/><Relationship Id="rId41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37" Type="http://schemas.openxmlformats.org/officeDocument/2006/relationships/image" Target="../media/image46.jpeg"/><Relationship Id="rId40" Type="http://schemas.openxmlformats.org/officeDocument/2006/relationships/image" Target="../media/image49.jpeg"/><Relationship Id="rId45" Type="http://schemas.openxmlformats.org/officeDocument/2006/relationships/image" Target="../media/image54.jpeg"/><Relationship Id="rId5" Type="http://schemas.openxmlformats.org/officeDocument/2006/relationships/image" Target="../media/image15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36" Type="http://schemas.openxmlformats.org/officeDocument/2006/relationships/image" Target="../media/image45.jpeg"/><Relationship Id="rId49" Type="http://schemas.openxmlformats.org/officeDocument/2006/relationships/image" Target="../media/image58.gif"/><Relationship Id="rId10" Type="http://schemas.openxmlformats.org/officeDocument/2006/relationships/image" Target="../media/image20.gif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4" Type="http://schemas.openxmlformats.org/officeDocument/2006/relationships/image" Target="../media/image53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image" Target="../media/image44.png"/><Relationship Id="rId43" Type="http://schemas.openxmlformats.org/officeDocument/2006/relationships/image" Target="../media/image52.jpeg"/><Relationship Id="rId48" Type="http://schemas.openxmlformats.org/officeDocument/2006/relationships/image" Target="../media/image57.jpeg"/><Relationship Id="rId8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7.pn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61.jpeg"/><Relationship Id="rId9" Type="http://schemas.openxmlformats.org/officeDocument/2006/relationships/hyperlink" Target="http://www.AskDoctorG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puspeak acade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879850"/>
            <a:ext cx="6096000" cy="3961114"/>
          </a:xfrm>
          <a:prstGeom prst="rect">
            <a:avLst/>
          </a:prstGeom>
        </p:spPr>
      </p:pic>
      <p:pic>
        <p:nvPicPr>
          <p:cNvPr id="9" name="Picture 8" descr="campuspeak thought bub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8600" cy="4038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657600" y="0"/>
            <a:ext cx="6543675" cy="398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603250"/>
            <a:ext cx="3429000" cy="145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</a:pPr>
            <a:r>
              <a:rPr lang="en-US" sz="2800" b="1" spc="705" dirty="0" smtClean="0">
                <a:solidFill>
                  <a:srgbClr val="1D0F17"/>
                </a:solidFill>
                <a:latin typeface="Maiandra GD" pitchFamily="34" charset="0"/>
                <a:cs typeface="Cambria"/>
              </a:rPr>
              <a:t>CLAIM </a:t>
            </a:r>
          </a:p>
          <a:p>
            <a:pPr marL="12700" marR="5080" algn="ctr">
              <a:lnSpc>
                <a:spcPct val="116300"/>
              </a:lnSpc>
            </a:pPr>
            <a:r>
              <a:rPr lang="en-US" sz="2800" b="1" spc="705" dirty="0" smtClean="0">
                <a:solidFill>
                  <a:srgbClr val="1D0F17"/>
                </a:solidFill>
                <a:latin typeface="Maiandra GD" pitchFamily="34" charset="0"/>
                <a:cs typeface="Cambria"/>
              </a:rPr>
              <a:t>YOUR EXPERTISE</a:t>
            </a:r>
            <a:endParaRPr sz="2800" dirty="0">
              <a:latin typeface="Maiandra GD" pitchFamily="34" charset="0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2600" y="1289050"/>
            <a:ext cx="287655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25" dirty="0">
                <a:solidFill>
                  <a:srgbClr val="CC0000"/>
                </a:solidFill>
                <a:latin typeface="Palatino Linotype"/>
                <a:cs typeface="Palatino Linotype"/>
              </a:rPr>
              <a:t>www.AskDoctorG.com</a:t>
            </a:r>
            <a:endParaRPr sz="2100" dirty="0">
              <a:latin typeface="Palatino Linotype"/>
              <a:cs typeface="Palatino Linotype"/>
            </a:endParaRPr>
          </a:p>
        </p:txBody>
      </p:sp>
      <p:pic>
        <p:nvPicPr>
          <p:cNvPr id="10" name="Picture 9" descr="tw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051050"/>
            <a:ext cx="609600" cy="609600"/>
          </a:xfrm>
          <a:prstGeom prst="rect">
            <a:avLst/>
          </a:prstGeom>
        </p:spPr>
      </p:pic>
      <p:pic>
        <p:nvPicPr>
          <p:cNvPr id="11" name="Picture 10" descr="face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2051050"/>
            <a:ext cx="609600" cy="609600"/>
          </a:xfrm>
          <a:prstGeom prst="rect">
            <a:avLst/>
          </a:prstGeom>
        </p:spPr>
      </p:pic>
      <p:pic>
        <p:nvPicPr>
          <p:cNvPr id="12" name="Picture 11" descr="instagr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813050"/>
            <a:ext cx="990600" cy="554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20510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AskDoctorG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0510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AskDocG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130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AskDoctorG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861"/>
            <a:ext cx="1536111" cy="779500"/>
          </a:xfrm>
          <a:prstGeom prst="rect">
            <a:avLst/>
          </a:prstGeom>
        </p:spPr>
      </p:pic>
      <p:pic>
        <p:nvPicPr>
          <p:cNvPr id="48" name="Picture 47" descr="Today par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320" y="2353028"/>
            <a:ext cx="1320800" cy="1318507"/>
          </a:xfrm>
          <a:prstGeom prst="rect">
            <a:avLst/>
          </a:prstGeom>
        </p:spPr>
      </p:pic>
      <p:pic>
        <p:nvPicPr>
          <p:cNvPr id="37" name="Picture 36" descr="ivi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0480" y="3570111"/>
            <a:ext cx="898144" cy="551744"/>
          </a:xfrm>
          <a:prstGeom prst="rect">
            <a:avLst/>
          </a:prstGeom>
        </p:spPr>
      </p:pic>
      <p:sp>
        <p:nvSpPr>
          <p:cNvPr id="6146" name="Rectangle 1"/>
          <p:cNvSpPr>
            <a:spLocks/>
          </p:cNvSpPr>
          <p:nvPr/>
        </p:nvSpPr>
        <p:spPr bwMode="auto">
          <a:xfrm>
            <a:off x="0" y="-12110"/>
            <a:ext cx="9807787" cy="2366551"/>
          </a:xfrm>
          <a:prstGeom prst="rect">
            <a:avLst/>
          </a:prstGeom>
          <a:solidFill>
            <a:srgbClr val="0C94B4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-35181" y="405694"/>
            <a:ext cx="9591040" cy="26505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endParaRPr lang="en-US" sz="7700" dirty="0">
              <a:solidFill>
                <a:srgbClr val="FFFFFF"/>
              </a:solidFill>
              <a:latin typeface="Futura"/>
              <a:sym typeface="Futu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613" y="0"/>
            <a:ext cx="8290560" cy="2457938"/>
          </a:xfrm>
          <a:prstGeom prst="rect">
            <a:avLst/>
          </a:prstGeom>
          <a:noFill/>
        </p:spPr>
        <p:txBody>
          <a:bodyPr wrap="square" lIns="97457" tIns="48728" rIns="97457" bIns="48728" rtlCol="0">
            <a:spAutoFit/>
          </a:bodyPr>
          <a:lstStyle/>
          <a:p>
            <a:pPr algn="ctr"/>
            <a:r>
              <a:rPr lang="en-US" sz="7700" dirty="0" smtClean="0">
                <a:solidFill>
                  <a:schemeClr val="bg1"/>
                </a:solidFill>
                <a:latin typeface="Maiandra GD" pitchFamily="34" charset="0"/>
              </a:rPr>
              <a:t>CLAIM YOUR EXPERTISE</a:t>
            </a:r>
            <a:endParaRPr lang="en-US" sz="7700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2921001"/>
            <a:ext cx="1300480" cy="60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" y="2430942"/>
            <a:ext cx="3576320" cy="466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4868334"/>
            <a:ext cx="1737360" cy="537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436306"/>
            <a:ext cx="3470415" cy="567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1" y="4787194"/>
            <a:ext cx="1534160" cy="73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572250"/>
            <a:ext cx="1524000" cy="534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1" y="6409973"/>
            <a:ext cx="1279359" cy="697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3570111"/>
            <a:ext cx="5563778" cy="2791453"/>
          </a:xfrm>
          <a:prstGeom prst="rect">
            <a:avLst/>
          </a:prstGeom>
          <a:noFill/>
        </p:spPr>
        <p:txBody>
          <a:bodyPr wrap="square" lIns="97457" tIns="48728" rIns="97457" bIns="48728" rtlCol="0">
            <a:spAutoFit/>
          </a:bodyPr>
          <a:lstStyle/>
          <a:p>
            <a:pPr marL="487284" indent="-487284">
              <a:buFont typeface="Arial" panose="020B0604020202020204" pitchFamily="34" charset="0"/>
              <a:buChar char="•"/>
            </a:pPr>
            <a:r>
              <a:rPr lang="en-US" sz="3400" dirty="0">
                <a:latin typeface="Maiandra GD" pitchFamily="34" charset="0"/>
              </a:rPr>
              <a:t>S</a:t>
            </a:r>
            <a:r>
              <a:rPr lang="en-US" sz="3400" dirty="0" smtClean="0">
                <a:latin typeface="Maiandra GD" pitchFamily="34" charset="0"/>
              </a:rPr>
              <a:t>ource </a:t>
            </a:r>
            <a:r>
              <a:rPr lang="en-US" sz="3400" dirty="0">
                <a:latin typeface="Maiandra GD" pitchFamily="34" charset="0"/>
              </a:rPr>
              <a:t>F</a:t>
            </a:r>
            <a:r>
              <a:rPr lang="en-US" sz="3400" dirty="0" smtClean="0">
                <a:latin typeface="Maiandra GD" pitchFamily="34" charset="0"/>
              </a:rPr>
              <a:t>or Friends</a:t>
            </a:r>
            <a:endParaRPr lang="en-US" sz="3400" dirty="0">
              <a:latin typeface="Maiandra GD" pitchFamily="34" charset="0"/>
            </a:endParaRPr>
          </a:p>
          <a:p>
            <a:pPr marL="487284" indent="-487284">
              <a:buFont typeface="Arial" panose="020B0604020202020204" pitchFamily="34" charset="0"/>
              <a:buChar char="•"/>
            </a:pPr>
            <a:r>
              <a:rPr lang="en-US" sz="3400" dirty="0">
                <a:latin typeface="Maiandra GD" pitchFamily="34" charset="0"/>
              </a:rPr>
              <a:t>S</a:t>
            </a:r>
            <a:r>
              <a:rPr lang="en-US" sz="3400" dirty="0" smtClean="0">
                <a:latin typeface="Maiandra GD" pitchFamily="34" charset="0"/>
              </a:rPr>
              <a:t>ource </a:t>
            </a:r>
            <a:r>
              <a:rPr lang="en-US" sz="3400" dirty="0">
                <a:latin typeface="Maiandra GD" pitchFamily="34" charset="0"/>
              </a:rPr>
              <a:t>F</a:t>
            </a:r>
            <a:r>
              <a:rPr lang="en-US" sz="3400" dirty="0" smtClean="0">
                <a:latin typeface="Maiandra GD" pitchFamily="34" charset="0"/>
              </a:rPr>
              <a:t>or </a:t>
            </a:r>
            <a:r>
              <a:rPr lang="en-US" sz="3400" dirty="0">
                <a:latin typeface="Maiandra GD" pitchFamily="34" charset="0"/>
              </a:rPr>
              <a:t>C</a:t>
            </a:r>
            <a:r>
              <a:rPr lang="en-US" sz="3400" dirty="0" smtClean="0">
                <a:latin typeface="Maiandra GD" pitchFamily="34" charset="0"/>
              </a:rPr>
              <a:t>ommunities</a:t>
            </a:r>
            <a:endParaRPr lang="en-US" sz="3400" dirty="0">
              <a:latin typeface="Maiandra GD" pitchFamily="34" charset="0"/>
            </a:endParaRPr>
          </a:p>
          <a:p>
            <a:pPr marL="487284" indent="-487284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Maiandra GD" pitchFamily="34" charset="0"/>
              </a:rPr>
              <a:t>Help Local Journalists</a:t>
            </a:r>
            <a:endParaRPr lang="en-US" sz="3400" dirty="0">
              <a:latin typeface="Maiandra GD" pitchFamily="34" charset="0"/>
            </a:endParaRPr>
          </a:p>
          <a:p>
            <a:pPr marL="487284" indent="-487284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  <a:latin typeface="GrilledCheese BTN Toasted" pitchFamily="34" charset="0"/>
              </a:rPr>
              <a:t>HARO </a:t>
            </a:r>
            <a:r>
              <a:rPr lang="en-US" sz="3000" dirty="0">
                <a:solidFill>
                  <a:srgbClr val="FF0000"/>
                </a:solidFill>
                <a:latin typeface="GrilledCheese BTN Toasted" pitchFamily="34" charset="0"/>
                <a:hlinkClick r:id="rId12"/>
              </a:rPr>
              <a:t>helpareporter.com</a:t>
            </a:r>
            <a:endParaRPr lang="en-US" sz="3000" dirty="0">
              <a:solidFill>
                <a:srgbClr val="FF0000"/>
              </a:solidFill>
              <a:latin typeface="GrilledCheese BTN Toasted" pitchFamily="34" charset="0"/>
            </a:endParaRPr>
          </a:p>
          <a:p>
            <a:endParaRPr lang="en-US" sz="4300" dirty="0">
              <a:latin typeface="Futura"/>
            </a:endParaRPr>
          </a:p>
        </p:txBody>
      </p:sp>
      <p:pic>
        <p:nvPicPr>
          <p:cNvPr id="20" name="Picture 19" descr="care dot com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51200" y="6840008"/>
            <a:ext cx="2490969" cy="462492"/>
          </a:xfrm>
          <a:prstGeom prst="rect">
            <a:avLst/>
          </a:prstGeom>
        </p:spPr>
      </p:pic>
      <p:pic>
        <p:nvPicPr>
          <p:cNvPr id="25" name="Picture 24" descr="Chicago Now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15680" y="3488973"/>
            <a:ext cx="1137920" cy="1078428"/>
          </a:xfrm>
          <a:prstGeom prst="rect">
            <a:avLst/>
          </a:prstGeom>
        </p:spPr>
      </p:pic>
      <p:pic>
        <p:nvPicPr>
          <p:cNvPr id="26" name="Picture 25" descr="Chicago Tribun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2560" y="4056944"/>
            <a:ext cx="2064512" cy="511175"/>
          </a:xfrm>
          <a:prstGeom prst="rect">
            <a:avLst/>
          </a:prstGeom>
        </p:spPr>
      </p:pic>
      <p:pic>
        <p:nvPicPr>
          <p:cNvPr id="27" name="Picture 26" descr="Daily Local News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5120" y="4543778"/>
            <a:ext cx="2560320" cy="243417"/>
          </a:xfrm>
          <a:prstGeom prst="rect">
            <a:avLst/>
          </a:prstGeom>
        </p:spPr>
      </p:pic>
      <p:pic>
        <p:nvPicPr>
          <p:cNvPr id="28" name="Picture 27" descr="Disney Babbl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76800" y="6156763"/>
            <a:ext cx="731520" cy="1145738"/>
          </a:xfrm>
          <a:prstGeom prst="rect">
            <a:avLst/>
          </a:prstGeom>
        </p:spPr>
      </p:pic>
      <p:pic>
        <p:nvPicPr>
          <p:cNvPr id="29" name="Picture 28" descr="EIN News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3840" y="3570111"/>
            <a:ext cx="967232" cy="413808"/>
          </a:xfrm>
          <a:prstGeom prst="rect">
            <a:avLst/>
          </a:prstGeom>
        </p:spPr>
      </p:pic>
      <p:pic>
        <p:nvPicPr>
          <p:cNvPr id="31" name="Picture 30" descr="First for Women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20808472">
            <a:off x="7335402" y="6400718"/>
            <a:ext cx="743854" cy="973667"/>
          </a:xfrm>
          <a:prstGeom prst="rect">
            <a:avLst/>
          </a:prstGeom>
        </p:spPr>
      </p:pic>
      <p:pic>
        <p:nvPicPr>
          <p:cNvPr id="32" name="Picture 31" descr="Fit Pregnancy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75840" y="3813528"/>
            <a:ext cx="1357376" cy="259644"/>
          </a:xfrm>
          <a:prstGeom prst="rect">
            <a:avLst/>
          </a:prstGeom>
        </p:spPr>
      </p:pic>
      <p:pic>
        <p:nvPicPr>
          <p:cNvPr id="33" name="Picture 32" descr="gal tim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09280" y="5726242"/>
            <a:ext cx="1340175" cy="383516"/>
          </a:xfrm>
          <a:prstGeom prst="rect">
            <a:avLst/>
          </a:prstGeom>
        </p:spPr>
      </p:pic>
      <p:pic>
        <p:nvPicPr>
          <p:cNvPr id="34" name="Picture 33" descr="Global Post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933440" y="3002139"/>
            <a:ext cx="1463040" cy="377544"/>
          </a:xfrm>
          <a:prstGeom prst="rect">
            <a:avLst/>
          </a:prstGeom>
        </p:spPr>
      </p:pic>
      <p:pic>
        <p:nvPicPr>
          <p:cNvPr id="35" name="Picture 34" descr="healthday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62560" y="6004278"/>
            <a:ext cx="1625600" cy="507118"/>
          </a:xfrm>
          <a:prstGeom prst="rect">
            <a:avLst/>
          </a:prstGeom>
        </p:spPr>
      </p:pic>
      <p:pic>
        <p:nvPicPr>
          <p:cNvPr id="36" name="Picture 35" descr="International news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438400" y="4138084"/>
            <a:ext cx="1160015" cy="405694"/>
          </a:xfrm>
          <a:prstGeom prst="rect">
            <a:avLst/>
          </a:prstGeom>
        </p:spPr>
      </p:pic>
      <p:pic>
        <p:nvPicPr>
          <p:cNvPr id="38" name="Picture 37" descr="live science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852160" y="5705434"/>
            <a:ext cx="1056640" cy="290642"/>
          </a:xfrm>
          <a:prstGeom prst="rect">
            <a:avLst/>
          </a:prstGeom>
        </p:spPr>
      </p:pic>
      <p:pic>
        <p:nvPicPr>
          <p:cNvPr id="39" name="Picture 38" descr="Parents Canada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 rot="21191240">
            <a:off x="7695326" y="6284574"/>
            <a:ext cx="805561" cy="973667"/>
          </a:xfrm>
          <a:prstGeom prst="rect">
            <a:avLst/>
          </a:prstGeom>
        </p:spPr>
      </p:pic>
      <p:pic>
        <p:nvPicPr>
          <p:cNvPr id="41" name="Picture 40" descr="philadelphia inquirer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657600" y="6247694"/>
            <a:ext cx="1056640" cy="535517"/>
          </a:xfrm>
          <a:prstGeom prst="rect">
            <a:avLst/>
          </a:prstGeom>
        </p:spPr>
      </p:pic>
      <p:pic>
        <p:nvPicPr>
          <p:cNvPr id="42" name="Picture 41" descr="pittsburgh post-gazette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738880" y="5598583"/>
            <a:ext cx="2105152" cy="255588"/>
          </a:xfrm>
          <a:prstGeom prst="rect">
            <a:avLst/>
          </a:prstGeom>
        </p:spPr>
      </p:pic>
      <p:pic>
        <p:nvPicPr>
          <p:cNvPr id="18" name="Picture 17" descr="American Medical News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706880" y="6004278"/>
            <a:ext cx="1950720" cy="349177"/>
          </a:xfrm>
          <a:prstGeom prst="rect">
            <a:avLst/>
          </a:prstGeom>
        </p:spPr>
      </p:pic>
      <p:pic>
        <p:nvPicPr>
          <p:cNvPr id="30" name="Picture 29" descr="American Baby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046720" y="6219253"/>
            <a:ext cx="812800" cy="1083247"/>
          </a:xfrm>
          <a:prstGeom prst="rect">
            <a:avLst/>
          </a:prstGeom>
        </p:spPr>
      </p:pic>
      <p:pic>
        <p:nvPicPr>
          <p:cNvPr id="43" name="Picture 42" descr="Ft Jackson logo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795520" y="2434167"/>
            <a:ext cx="894080" cy="912629"/>
          </a:xfrm>
          <a:prstGeom prst="rect">
            <a:avLst/>
          </a:prstGeom>
        </p:spPr>
      </p:pic>
      <p:pic>
        <p:nvPicPr>
          <p:cNvPr id="44" name="Picture 43" descr="school family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696960" y="5192889"/>
            <a:ext cx="894080" cy="466549"/>
          </a:xfrm>
          <a:prstGeom prst="rect">
            <a:avLst/>
          </a:prstGeom>
        </p:spPr>
      </p:pic>
      <p:pic>
        <p:nvPicPr>
          <p:cNvPr id="45" name="Picture 44" descr="she knows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939247" y="4543778"/>
            <a:ext cx="1814352" cy="567972"/>
          </a:xfrm>
          <a:prstGeom prst="rect">
            <a:avLst/>
          </a:prstGeom>
        </p:spPr>
      </p:pic>
      <p:pic>
        <p:nvPicPr>
          <p:cNvPr id="46" name="Picture 45" descr="shespeaks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770880" y="2353028"/>
            <a:ext cx="1950720" cy="584200"/>
          </a:xfrm>
          <a:prstGeom prst="rect">
            <a:avLst/>
          </a:prstGeom>
        </p:spPr>
      </p:pic>
      <p:pic>
        <p:nvPicPr>
          <p:cNvPr id="47" name="Picture 46" descr="StreetInsider logo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990080" y="5760862"/>
            <a:ext cx="894410" cy="304033"/>
          </a:xfrm>
          <a:prstGeom prst="rect">
            <a:avLst/>
          </a:prstGeom>
        </p:spPr>
      </p:pic>
      <p:pic>
        <p:nvPicPr>
          <p:cNvPr id="49" name="Picture 48" descr="Todays Parent Sept 2012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 rot="661811">
            <a:off x="8474560" y="6231161"/>
            <a:ext cx="787537" cy="1147808"/>
          </a:xfrm>
          <a:prstGeom prst="rect">
            <a:avLst/>
          </a:prstGeom>
        </p:spPr>
      </p:pic>
      <p:pic>
        <p:nvPicPr>
          <p:cNvPr id="40" name="Picture 39" descr="parenting April 2013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 rot="1125171">
            <a:off x="8860518" y="6356488"/>
            <a:ext cx="869723" cy="1159109"/>
          </a:xfrm>
          <a:prstGeom prst="rect">
            <a:avLst/>
          </a:prstGeom>
        </p:spPr>
      </p:pic>
      <p:pic>
        <p:nvPicPr>
          <p:cNvPr id="17" name="Picture 16" descr="AllParenting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721600" y="3407833"/>
            <a:ext cx="731520" cy="730250"/>
          </a:xfrm>
          <a:prstGeom prst="rect">
            <a:avLst/>
          </a:prstGeom>
        </p:spPr>
      </p:pic>
      <p:pic>
        <p:nvPicPr>
          <p:cNvPr id="50" name="Picture 49" descr="triblive.gi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958080" y="3407834"/>
            <a:ext cx="1056640" cy="224794"/>
          </a:xfrm>
          <a:prstGeom prst="rect">
            <a:avLst/>
          </a:prstGeom>
        </p:spPr>
      </p:pic>
      <p:pic>
        <p:nvPicPr>
          <p:cNvPr id="51" name="Picture 50" descr="WNY Family Magazine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007361" y="4536237"/>
            <a:ext cx="650240" cy="271242"/>
          </a:xfrm>
          <a:prstGeom prst="rect">
            <a:avLst/>
          </a:prstGeom>
        </p:spPr>
      </p:pic>
      <p:pic>
        <p:nvPicPr>
          <p:cNvPr id="53" name="Picture 52" descr="Washington Post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463040" y="2839861"/>
            <a:ext cx="731520" cy="730250"/>
          </a:xfrm>
          <a:prstGeom prst="rect">
            <a:avLst/>
          </a:prstGeom>
        </p:spPr>
      </p:pic>
      <p:pic>
        <p:nvPicPr>
          <p:cNvPr id="54" name="Picture 53" descr="yahoo news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064000" y="5842000"/>
            <a:ext cx="1177220" cy="356470"/>
          </a:xfrm>
          <a:prstGeom prst="rect">
            <a:avLst/>
          </a:prstGeom>
        </p:spPr>
      </p:pic>
      <p:pic>
        <p:nvPicPr>
          <p:cNvPr id="55" name="Picture 54" descr="Your Teen Cover mash up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8128000" y="2353028"/>
            <a:ext cx="1625600" cy="1062919"/>
          </a:xfrm>
          <a:prstGeom prst="rect">
            <a:avLst/>
          </a:prstGeom>
        </p:spPr>
      </p:pic>
      <p:pic>
        <p:nvPicPr>
          <p:cNvPr id="56" name="Picture 55" descr="usa today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5770880" y="6409973"/>
            <a:ext cx="1170432" cy="732306"/>
          </a:xfrm>
          <a:prstGeom prst="rect">
            <a:avLst/>
          </a:prstGeom>
        </p:spPr>
      </p:pic>
      <p:pic>
        <p:nvPicPr>
          <p:cNvPr id="57" name="Picture 56" descr="webmd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600961" y="3570111"/>
            <a:ext cx="957942" cy="223132"/>
          </a:xfrm>
          <a:prstGeom prst="rect">
            <a:avLst/>
          </a:prstGeom>
        </p:spPr>
      </p:pic>
      <p:pic>
        <p:nvPicPr>
          <p:cNvPr id="58" name="Picture 57" descr="MomTrends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7477760" y="2921001"/>
            <a:ext cx="650240" cy="375676"/>
          </a:xfrm>
          <a:prstGeom prst="rect">
            <a:avLst/>
          </a:prstGeom>
        </p:spPr>
      </p:pic>
      <p:pic>
        <p:nvPicPr>
          <p:cNvPr id="59" name="Picture 58" descr="mom.me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6258560" y="3488972"/>
            <a:ext cx="1036320" cy="198790"/>
          </a:xfrm>
          <a:prstGeom prst="rect">
            <a:avLst/>
          </a:prstGeom>
        </p:spPr>
      </p:pic>
      <p:pic>
        <p:nvPicPr>
          <p:cNvPr id="60" name="Picture 59" descr="London the news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5608320" y="6085416"/>
            <a:ext cx="1739392" cy="218756"/>
          </a:xfrm>
          <a:prstGeom prst="rect">
            <a:avLst/>
          </a:prstGeom>
        </p:spPr>
      </p:pic>
      <p:pic>
        <p:nvPicPr>
          <p:cNvPr id="61" name="Picture 60" descr="Camperoo.gif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5527040" y="6085417"/>
            <a:ext cx="2113280" cy="167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75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82850"/>
            <a:ext cx="8778240" cy="369331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Pick a topic you know well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Start with a compliment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Give two juicy answers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Powerfully pitch your expertise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Tease more answers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Maiandra GD" pitchFamily="34" charset="0"/>
              </a:rPr>
              <a:t>Promise </a:t>
            </a:r>
            <a:r>
              <a:rPr lang="en-US" sz="4000" smtClean="0">
                <a:latin typeface="Maiandra GD" pitchFamily="34" charset="0"/>
              </a:rPr>
              <a:t>QUICK turnaround</a:t>
            </a:r>
            <a:endParaRPr lang="en-US" sz="4000" dirty="0">
              <a:latin typeface="Maiandra GD" pitchFamily="34" charset="0"/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-12110"/>
            <a:ext cx="9807787" cy="2366551"/>
          </a:xfrm>
          <a:prstGeom prst="rect">
            <a:avLst/>
          </a:prstGeom>
          <a:solidFill>
            <a:srgbClr val="0C94B4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13" y="0"/>
            <a:ext cx="8290560" cy="2468287"/>
          </a:xfrm>
          <a:prstGeom prst="rect">
            <a:avLst/>
          </a:prstGeom>
          <a:noFill/>
        </p:spPr>
        <p:txBody>
          <a:bodyPr wrap="square" lIns="97457" tIns="48728" rIns="97457" bIns="48728" rtlCol="0">
            <a:spAutoFit/>
          </a:bodyPr>
          <a:lstStyle/>
          <a:p>
            <a:pPr algn="ctr"/>
            <a:r>
              <a:rPr lang="en-US" sz="7700" dirty="0" smtClean="0">
                <a:solidFill>
                  <a:schemeClr val="bg1"/>
                </a:solidFill>
                <a:latin typeface="Maiandra GD" pitchFamily="34" charset="0"/>
              </a:rPr>
              <a:t>HOW TO ROCK HARO</a:t>
            </a:r>
            <a:endParaRPr lang="en-US" sz="77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0975" y="2863850"/>
            <a:ext cx="2257425" cy="123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3400" y="4787900"/>
            <a:ext cx="1438275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3900" y="3082925"/>
            <a:ext cx="1219200" cy="101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4254500"/>
            <a:ext cx="1895475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6050" y="3235325"/>
            <a:ext cx="1581150" cy="695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3425" y="5178425"/>
            <a:ext cx="2124075" cy="52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6525" y="4968875"/>
            <a:ext cx="18669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3443301" y="1313230"/>
            <a:ext cx="289963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lang="en-US" spc="25" dirty="0" smtClean="0"/>
              <a:t>www.AskDoctorG.com</a:t>
            </a:r>
            <a:endParaRPr spc="25" dirty="0">
              <a:hlinkClick r:id="rId9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675" y="5149850"/>
            <a:ext cx="2495550" cy="581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0" y="1746250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Maiandra GD" pitchFamily="34" charset="0"/>
              </a:rPr>
              <a:t>WHERE DO YOU WANT TO BE</a:t>
            </a:r>
            <a:r>
              <a:rPr lang="en-US" sz="4800" dirty="0" smtClean="0">
                <a:latin typeface="Maiandra GD" pitchFamily="34" charset="0"/>
              </a:rPr>
              <a:t>?</a:t>
            </a:r>
          </a:p>
          <a:p>
            <a:pPr algn="ctr"/>
            <a:r>
              <a:rPr lang="en-US" sz="4800" dirty="0" smtClean="0">
                <a:latin typeface="Maiandra GD" pitchFamily="34" charset="0"/>
              </a:rPr>
              <a:t>Because now you can.</a:t>
            </a:r>
            <a:endParaRPr lang="en-US" sz="4800" dirty="0">
              <a:latin typeface="Maiandra GD" pitchFamily="34" charset="0"/>
            </a:endParaRPr>
          </a:p>
        </p:txBody>
      </p:sp>
      <p:pic>
        <p:nvPicPr>
          <p:cNvPr id="17" name="Picture 16" descr="2nd City training center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6165850"/>
            <a:ext cx="3116580" cy="937260"/>
          </a:xfrm>
          <a:prstGeom prst="rect">
            <a:avLst/>
          </a:prstGeom>
        </p:spPr>
      </p:pic>
      <p:pic>
        <p:nvPicPr>
          <p:cNvPr id="20" name="Picture 19" descr="today sho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14800" y="5708650"/>
            <a:ext cx="1905000" cy="1421423"/>
          </a:xfrm>
          <a:prstGeom prst="rect">
            <a:avLst/>
          </a:prstGeom>
        </p:spPr>
      </p:pic>
      <p:pic>
        <p:nvPicPr>
          <p:cNvPr id="22" name="Picture 21" descr="yourteen_logo.jp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00800" y="6318250"/>
            <a:ext cx="3048000" cy="59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5" dirty="0"/>
              <a:t>LET'S</a:t>
            </a:r>
            <a:r>
              <a:rPr spc="100" dirty="0"/>
              <a:t> </a:t>
            </a:r>
            <a:r>
              <a:rPr spc="740" dirty="0"/>
              <a:t>CONNECT!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1200" y="4413250"/>
            <a:ext cx="3089275" cy="2473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2100" spc="125" dirty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@AskDocG</a:t>
            </a:r>
            <a:endParaRPr sz="2100" dirty="0">
              <a:latin typeface="Maiandra GD" pitchFamily="34" charset="0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850" dirty="0">
              <a:latin typeface="Maiandra GD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120" dirty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/AskDoctorG</a:t>
            </a:r>
            <a:endParaRPr sz="2100" dirty="0">
              <a:latin typeface="Maiandra GD" pitchFamily="34" charset="0"/>
              <a:cs typeface="Palatino Linotype"/>
            </a:endParaRPr>
          </a:p>
          <a:p>
            <a:pPr marL="74930" marR="5080" indent="-62865">
              <a:lnSpc>
                <a:spcPct val="232100"/>
              </a:lnSpc>
            </a:pPr>
            <a:r>
              <a:rPr sz="2100" spc="105" dirty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/</a:t>
            </a:r>
            <a:r>
              <a:rPr sz="2100" spc="105" dirty="0" smtClean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in/</a:t>
            </a:r>
            <a:r>
              <a:rPr sz="2100" spc="105" dirty="0" err="1" smtClean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DeborahGilboaMD</a:t>
            </a:r>
            <a:endParaRPr lang="en-US" sz="2100" spc="105" dirty="0" smtClean="0">
              <a:solidFill>
                <a:srgbClr val="212121"/>
              </a:solidFill>
              <a:latin typeface="Maiandra GD" pitchFamily="34" charset="0"/>
              <a:cs typeface="Palatino Linotype"/>
            </a:endParaRPr>
          </a:p>
          <a:p>
            <a:pPr marL="74930" marR="5080" indent="-62865">
              <a:lnSpc>
                <a:spcPct val="232100"/>
              </a:lnSpc>
            </a:pPr>
            <a:r>
              <a:rPr lang="en-US" sz="2100" spc="105" dirty="0" smtClean="0">
                <a:solidFill>
                  <a:srgbClr val="212121"/>
                </a:solidFill>
                <a:latin typeface="Maiandra GD" pitchFamily="34" charset="0"/>
                <a:cs typeface="Palatino Linotype"/>
              </a:rPr>
              <a:t>DrG@AskDoctorG.com</a:t>
            </a:r>
            <a:endParaRPr sz="2100" dirty="0">
              <a:latin typeface="Maiandra GD" pitchFamily="34" charset="0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4260850"/>
            <a:ext cx="657225" cy="65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5022850"/>
            <a:ext cx="5715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5708650"/>
            <a:ext cx="676275" cy="676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6470650"/>
            <a:ext cx="552450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9325" y="0"/>
            <a:ext cx="4838700" cy="288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81000" y="3194050"/>
            <a:ext cx="5105400" cy="4108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Teach Resilience front cover 2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2606">
            <a:off x="7013068" y="619413"/>
            <a:ext cx="2553284" cy="3650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82245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Maiandra GD" pitchFamily="34" charset="0"/>
              </a:rPr>
              <a:t>www.AskDoctorG.com/join</a:t>
            </a:r>
            <a:endParaRPr lang="en-US" sz="4000" dirty="0">
              <a:solidFill>
                <a:srgbClr val="C0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72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www.AskDoctorG.com</vt:lpstr>
      <vt:lpstr>LET'S CONNECT!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on the Sand Declare Your Inner Expert</dc:title>
  <dc:creator>jcarl8294</dc:creator>
  <cp:keywords>DABfm3r-fb0</cp:keywords>
  <cp:lastModifiedBy>Debi</cp:lastModifiedBy>
  <cp:revision>6</cp:revision>
  <dcterms:created xsi:type="dcterms:W3CDTF">2015-10-20T16:13:28Z</dcterms:created>
  <dcterms:modified xsi:type="dcterms:W3CDTF">2015-12-02T17:55:07Z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2015-10-20T00:00:00Z</vt:filetime>
  </property>
  <property fmtid="{D5CDD505-2E9C-101B-9397-08002B2CF9AE}" pid="3" name="Creator">
    <vt:lpwstr>Canva</vt:lpwstr>
  </property>
  <property fmtid="{D5CDD505-2E9C-101B-9397-08002B2CF9AE}" pid="4" name="LastSaved">
    <vt:filetime>2015-10-20T00:00:00Z</vt:filetime>
  </property>
</Properties>
</file>